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3460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76919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2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2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1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2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7933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451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290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rtraining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8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Access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Kate Moseley </a:t>
            </a:r>
          </a:p>
          <a:p>
            <a:r>
              <a:rPr lang="en-US" dirty="0" smtClean="0"/>
              <a:t>AT Specialist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AT?</a:t>
            </a:r>
          </a:p>
          <a:p>
            <a:r>
              <a:rPr lang="en-US" dirty="0" smtClean="0"/>
              <a:t>Smartphones and Tablets</a:t>
            </a:r>
          </a:p>
          <a:p>
            <a:r>
              <a:rPr lang="en-US" dirty="0" smtClean="0"/>
              <a:t>Mice</a:t>
            </a:r>
          </a:p>
          <a:p>
            <a:r>
              <a:rPr lang="en-US" dirty="0" smtClean="0"/>
              <a:t>Keyboards</a:t>
            </a:r>
          </a:p>
          <a:p>
            <a:r>
              <a:rPr lang="en-US" dirty="0" smtClean="0"/>
              <a:t>Voice commands</a:t>
            </a:r>
          </a:p>
          <a:p>
            <a:r>
              <a:rPr lang="en-US" dirty="0" smtClean="0"/>
              <a:t>Switches </a:t>
            </a:r>
          </a:p>
        </p:txBody>
      </p:sp>
    </p:spTree>
    <p:extLst>
      <p:ext uri="{BB962C8B-B14F-4D97-AF65-F5344CB8AC3E}">
        <p14:creationId xmlns:p14="http://schemas.microsoft.com/office/powerpoint/2010/main" val="6691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Assistive Technology (AT)?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“…is any item, piece of equipment, software or product system that is used to increase, maintain, or improve the functional capabilities of individuals with disabilities.”</a:t>
            </a:r>
          </a:p>
          <a:p>
            <a:pPr lvl="1"/>
            <a:r>
              <a:rPr lang="en-US" dirty="0"/>
              <a:t>ATIA: AT industry Association</a:t>
            </a:r>
          </a:p>
          <a:p>
            <a:r>
              <a:rPr lang="en-US" dirty="0"/>
              <a:t>Level the playing field for disabilities </a:t>
            </a:r>
          </a:p>
          <a:p>
            <a:r>
              <a:rPr lang="en-US" dirty="0"/>
              <a:t>Three types of technology:</a:t>
            </a:r>
          </a:p>
          <a:p>
            <a:pPr lvl="1"/>
            <a:r>
              <a:rPr lang="en-US" dirty="0"/>
              <a:t>High Tech – </a:t>
            </a:r>
            <a:r>
              <a:rPr lang="en-US" dirty="0" err="1"/>
              <a:t>Tobii</a:t>
            </a:r>
            <a:r>
              <a:rPr lang="en-US" dirty="0"/>
              <a:t> </a:t>
            </a:r>
            <a:r>
              <a:rPr lang="en-US" dirty="0" err="1"/>
              <a:t>Eyegaze</a:t>
            </a:r>
            <a:endParaRPr lang="en-US" dirty="0"/>
          </a:p>
          <a:p>
            <a:pPr lvl="1"/>
            <a:r>
              <a:rPr lang="en-US" dirty="0"/>
              <a:t>Medium Tech - Switches</a:t>
            </a:r>
          </a:p>
          <a:p>
            <a:pPr lvl="1"/>
            <a:r>
              <a:rPr lang="en-US" dirty="0"/>
              <a:t>Low Tech (no-tech) – foam on pencils for better grip, grab bars in bathrooms</a:t>
            </a:r>
          </a:p>
          <a:p>
            <a:r>
              <a:rPr lang="en-US" dirty="0"/>
              <a:t>Universal Design (UD)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6313714" cy="1485900"/>
          </a:xfrm>
        </p:spPr>
        <p:txBody>
          <a:bodyPr/>
          <a:lstStyle/>
          <a:p>
            <a:r>
              <a:rPr lang="en-US" dirty="0" smtClean="0"/>
              <a:t>Smartphones &amp; Tablets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AT?</a:t>
            </a:r>
          </a:p>
          <a:p>
            <a:pPr lvl="1"/>
            <a:r>
              <a:rPr lang="en-US" dirty="0"/>
              <a:t>Situation</a:t>
            </a:r>
          </a:p>
          <a:p>
            <a:r>
              <a:rPr lang="en-US" dirty="0"/>
              <a:t>Wide range of disabilities </a:t>
            </a:r>
          </a:p>
          <a:p>
            <a:pPr lvl="1"/>
            <a:r>
              <a:rPr lang="en-US" dirty="0"/>
              <a:t>AAC, Sensory, Education</a:t>
            </a:r>
          </a:p>
          <a:p>
            <a:pPr lvl="1"/>
            <a:r>
              <a:rPr lang="en-US" dirty="0"/>
              <a:t>Therapy </a:t>
            </a:r>
            <a:r>
              <a:rPr lang="en-US" dirty="0" smtClean="0"/>
              <a:t>games</a:t>
            </a:r>
          </a:p>
          <a:p>
            <a:pPr lvl="1"/>
            <a:r>
              <a:rPr lang="en-US" dirty="0" smtClean="0"/>
              <a:t>Blindness and Quadriplegia </a:t>
            </a:r>
            <a:endParaRPr lang="en-US" dirty="0"/>
          </a:p>
          <a:p>
            <a:r>
              <a:rPr lang="en-US" dirty="0"/>
              <a:t>Relatively inexpensive </a:t>
            </a:r>
          </a:p>
          <a:p>
            <a:r>
              <a:rPr lang="en-US" dirty="0"/>
              <a:t>Accessibility features webinar</a:t>
            </a:r>
          </a:p>
          <a:p>
            <a:pPr lvl="1"/>
            <a:r>
              <a:rPr lang="en-US" dirty="0">
                <a:hlinkClick r:id="rId2"/>
              </a:rPr>
              <a:t>www.startraining.org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87322" y="2449286"/>
            <a:ext cx="4818831" cy="3768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14" y="193221"/>
            <a:ext cx="1763486" cy="1763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667" y="193221"/>
            <a:ext cx="1763486" cy="176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Control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2389638" cy="3581400"/>
          </a:xfrm>
        </p:spPr>
        <p:txBody>
          <a:bodyPr/>
          <a:lstStyle/>
          <a:p>
            <a:r>
              <a:rPr lang="en-US" dirty="0" smtClean="0"/>
              <a:t>Mouth Sticks</a:t>
            </a:r>
          </a:p>
          <a:p>
            <a:r>
              <a:rPr lang="en-US" dirty="0" smtClean="0"/>
              <a:t>Adaptive mice </a:t>
            </a:r>
          </a:p>
          <a:p>
            <a:r>
              <a:rPr lang="en-US" dirty="0" smtClean="0"/>
              <a:t>Joysticks </a:t>
            </a:r>
          </a:p>
          <a:p>
            <a:r>
              <a:rPr lang="en-US" dirty="0" smtClean="0"/>
              <a:t>Eye gaze</a:t>
            </a:r>
          </a:p>
          <a:p>
            <a:r>
              <a:rPr lang="en-US" dirty="0" smtClean="0"/>
              <a:t>Head pointers</a:t>
            </a:r>
          </a:p>
          <a:p>
            <a:r>
              <a:rPr lang="en-US" dirty="0" smtClean="0"/>
              <a:t>Switches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016" y="310728"/>
            <a:ext cx="2654007" cy="2431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442" t="7156" r="12762" b="8453"/>
          <a:stretch/>
        </p:blipFill>
        <p:spPr>
          <a:xfrm>
            <a:off x="7028496" y="269978"/>
            <a:ext cx="1935126" cy="2431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0000"/>
          <a:stretch/>
        </p:blipFill>
        <p:spPr>
          <a:xfrm>
            <a:off x="8977904" y="3117643"/>
            <a:ext cx="3026229" cy="2723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32553"/>
          <a:stretch/>
        </p:blipFill>
        <p:spPr>
          <a:xfrm>
            <a:off x="4138611" y="2054656"/>
            <a:ext cx="2689678" cy="2125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747" y="4479446"/>
            <a:ext cx="3677327" cy="2237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087660" y="4116667"/>
            <a:ext cx="3717821" cy="1481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7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screen</a:t>
            </a:r>
          </a:p>
          <a:p>
            <a:r>
              <a:rPr lang="en-US" dirty="0" smtClean="0"/>
              <a:t>Large Print</a:t>
            </a:r>
          </a:p>
          <a:p>
            <a:r>
              <a:rPr lang="en-US" dirty="0" smtClean="0"/>
              <a:t>Ergonomic </a:t>
            </a:r>
          </a:p>
          <a:p>
            <a:r>
              <a:rPr lang="en-US" dirty="0" smtClean="0"/>
              <a:t>One handed </a:t>
            </a:r>
          </a:p>
          <a:p>
            <a:r>
              <a:rPr lang="en-US" dirty="0" smtClean="0"/>
              <a:t>High contrast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21" y="459014"/>
            <a:ext cx="3898900" cy="241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743" y="738414"/>
            <a:ext cx="2528455" cy="185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486" y="3098800"/>
            <a:ext cx="4855029" cy="2678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985" y="5047451"/>
            <a:ext cx="5695043" cy="1639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Commands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Siri and Cortana </a:t>
            </a:r>
          </a:p>
          <a:p>
            <a:r>
              <a:rPr lang="en-US" dirty="0" smtClean="0"/>
              <a:t>Accessibility features go through both OS </a:t>
            </a:r>
          </a:p>
          <a:p>
            <a:r>
              <a:rPr lang="en-US" dirty="0" smtClean="0"/>
              <a:t>Voice Commands</a:t>
            </a:r>
          </a:p>
          <a:p>
            <a:pPr lvl="1"/>
            <a:r>
              <a:rPr lang="en-US" dirty="0" smtClean="0"/>
              <a:t>“call Mom”</a:t>
            </a:r>
          </a:p>
          <a:p>
            <a:pPr lvl="1"/>
            <a:r>
              <a:rPr lang="en-US" dirty="0" smtClean="0"/>
              <a:t>“direct me Home”</a:t>
            </a:r>
          </a:p>
          <a:p>
            <a:pPr lvl="1"/>
            <a:r>
              <a:rPr lang="en-US" dirty="0" smtClean="0"/>
              <a:t>“Open Notes”</a:t>
            </a:r>
          </a:p>
          <a:p>
            <a:pPr lvl="2"/>
            <a:r>
              <a:rPr lang="en-US" dirty="0" smtClean="0"/>
              <a:t>“Select All” </a:t>
            </a:r>
          </a:p>
          <a:p>
            <a:pPr lvl="2"/>
            <a:r>
              <a:rPr lang="en-US" dirty="0" smtClean="0"/>
              <a:t>Great For note taking and writing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94626"/>
            <a:ext cx="5323114" cy="29898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61" y="3548743"/>
            <a:ext cx="5302553" cy="2982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3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Wider area to hit</a:t>
            </a:r>
          </a:p>
          <a:p>
            <a:r>
              <a:rPr lang="en-US" dirty="0"/>
              <a:t>Different movement</a:t>
            </a:r>
          </a:p>
          <a:p>
            <a:r>
              <a:rPr lang="en-US" dirty="0"/>
              <a:t>Works for</a:t>
            </a:r>
          </a:p>
          <a:p>
            <a:pPr lvl="1"/>
            <a:r>
              <a:rPr lang="en-US" dirty="0"/>
              <a:t>Toys</a:t>
            </a:r>
          </a:p>
          <a:p>
            <a:pPr lvl="1"/>
            <a:r>
              <a:rPr lang="en-US" dirty="0"/>
              <a:t>Computers</a:t>
            </a:r>
          </a:p>
          <a:p>
            <a:pPr lvl="1"/>
            <a:r>
              <a:rPr lang="en-US" dirty="0"/>
              <a:t>Tablets</a:t>
            </a:r>
          </a:p>
          <a:p>
            <a:r>
              <a:rPr lang="en-US" dirty="0"/>
              <a:t>Bluetooth or Wired</a:t>
            </a:r>
          </a:p>
          <a:p>
            <a:r>
              <a:rPr lang="en-US" dirty="0"/>
              <a:t>Switch types</a:t>
            </a:r>
          </a:p>
          <a:p>
            <a:pPr lvl="1"/>
            <a:r>
              <a:rPr lang="en-US" dirty="0"/>
              <a:t>Twitch </a:t>
            </a:r>
          </a:p>
          <a:p>
            <a:pPr lvl="1"/>
            <a:r>
              <a:rPr lang="en-US" dirty="0"/>
              <a:t>Button</a:t>
            </a:r>
          </a:p>
          <a:p>
            <a:pPr lvl="1"/>
            <a:r>
              <a:rPr lang="en-US" dirty="0"/>
              <a:t>Chin  </a:t>
            </a:r>
            <a:endParaRPr lang="en-US" dirty="0" smtClean="0"/>
          </a:p>
          <a:p>
            <a:r>
              <a:rPr lang="en-US" dirty="0" smtClean="0"/>
              <a:t>Require Switch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33" y="247782"/>
            <a:ext cx="2361934" cy="2361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137" r="14884"/>
          <a:stretch/>
        </p:blipFill>
        <p:spPr>
          <a:xfrm>
            <a:off x="9160941" y="3239813"/>
            <a:ext cx="2570510" cy="3522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830" y="1958432"/>
            <a:ext cx="2119365" cy="3157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405" y="218467"/>
            <a:ext cx="2907046" cy="2907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365" y="2797289"/>
            <a:ext cx="2675245" cy="1627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b="6394"/>
          <a:stretch/>
        </p:blipFill>
        <p:spPr>
          <a:xfrm>
            <a:off x="6432672" y="4601416"/>
            <a:ext cx="2158792" cy="2149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0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kmoseley@ucphuntsville.org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75</TotalTime>
  <Words>214</Words>
  <Application>Microsoft Macintosh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Computer Access</vt:lpstr>
      <vt:lpstr>Overview </vt:lpstr>
      <vt:lpstr>What is Assistive Technology (AT)?</vt:lpstr>
      <vt:lpstr>Smartphones &amp; Tablets</vt:lpstr>
      <vt:lpstr>Mouse Control </vt:lpstr>
      <vt:lpstr>Keyboards</vt:lpstr>
      <vt:lpstr>Voice Commands </vt:lpstr>
      <vt:lpstr>Switches</vt:lpstr>
      <vt:lpstr>Questions?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Access</dc:title>
  <dc:creator>TASC UCP Huntsville</dc:creator>
  <cp:lastModifiedBy>TASC UCP Huntsville</cp:lastModifiedBy>
  <cp:revision>4</cp:revision>
  <dcterms:created xsi:type="dcterms:W3CDTF">2015-11-05T21:49:45Z</dcterms:created>
  <dcterms:modified xsi:type="dcterms:W3CDTF">2015-11-05T23:05:21Z</dcterms:modified>
</cp:coreProperties>
</file>